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>
        <p:scale>
          <a:sx n="108" d="100"/>
          <a:sy n="108" d="100"/>
        </p:scale>
        <p:origin x="-108" y="-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5386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9470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163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7980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9587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6044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1727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5635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208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736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7511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C044-8891-448B-9AC1-361A78E3937D}" type="datetimeFigureOut">
              <a:rPr lang="ru-RU" smtClean="0"/>
              <a:t>13.11.2020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55A30-613B-4DB8-A30D-7F57E6C253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5127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">
            <a:extLst>
              <a:ext uri="{FF2B5EF4-FFF2-40B4-BE49-F238E27FC236}">
                <a16:creationId xmlns="" xmlns:a16="http://schemas.microsoft.com/office/drawing/2014/main" id="{45B06EE3-8073-46C8-94DC-0DC778A2B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217488" y="157163"/>
            <a:ext cx="828675" cy="102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D757A4DF-E569-415C-A1A1-65C5374F9B2F}"/>
              </a:ext>
            </a:extLst>
          </p:cNvPr>
          <p:cNvSpPr txBox="1"/>
          <p:nvPr/>
        </p:nvSpPr>
        <p:spPr>
          <a:xfrm>
            <a:off x="8472264" y="17728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1318149" y="288622"/>
            <a:ext cx="9555701" cy="6710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defTabSz="685800">
              <a:defRPr/>
            </a:pPr>
            <a:r>
              <a:rPr lang="ru-RU" b="1" dirty="0" smtClean="0">
                <a:solidFill>
                  <a:srgbClr val="CCAF0A">
                    <a:lumMod val="75000"/>
                  </a:srgbClr>
                </a:solidFill>
                <a:latin typeface="Times New Roman" pitchFamily="18" charset="0"/>
                <a:cs typeface="Times New Roman" pitchFamily="18" charset="0"/>
              </a:rPr>
              <a:t>УМЕНЬШЕННЫЙ МАКЕТ ПАМЯТНИКА СОВЕТСКОМУ СОЛДАТУ</a:t>
            </a:r>
            <a:endParaRPr lang="ru-RU" sz="1800" b="1" dirty="0">
              <a:solidFill>
                <a:srgbClr val="CCAF0A">
                  <a:lumMod val="75000"/>
                </a:srgb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9" name="Скругленный прямоугольник 28"/>
          <p:cNvSpPr/>
          <p:nvPr/>
        </p:nvSpPr>
        <p:spPr>
          <a:xfrm>
            <a:off x="4962952" y="1220577"/>
            <a:ext cx="7071482" cy="1459400"/>
          </a:xfrm>
          <a:prstGeom prst="roundRect">
            <a:avLst/>
          </a:prstGeom>
          <a:solidFill>
            <a:srgbClr val="F8F3E4"/>
          </a:solidFill>
          <a:ln w="28575">
            <a:solidFill>
              <a:srgbClr val="A88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7" tIns="45714" rIns="91427" bIns="45714" anchor="ctr"/>
          <a:lstStyle>
            <a:lvl1pPr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Высота изделия </a:t>
            </a:r>
            <a:r>
              <a:rPr lang="ru-RU" sz="2400">
                <a:solidFill>
                  <a:srgbClr val="000000"/>
                </a:solidFill>
                <a:latin typeface="Times New Roman" panose="02020603050405020304" pitchFamily="18" charset="0"/>
              </a:rPr>
              <a:t>- </a:t>
            </a:r>
            <a:r>
              <a:rPr lang="ru-RU" sz="2400" smtClean="0">
                <a:solidFill>
                  <a:srgbClr val="000000"/>
                </a:solidFill>
                <a:latin typeface="Times New Roman" panose="02020603050405020304" pitchFamily="18" charset="0"/>
              </a:rPr>
              <a:t>150 </a:t>
            </a:r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мм, </a:t>
            </a: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/>
            </a:r>
            <a:b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ширина и длина - пропорциональны высоте </a:t>
            </a:r>
          </a:p>
          <a:p>
            <a:pPr algn="ctr" eaLnBrk="1" hangingPunct="1"/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Материал изготовления изделия </a:t>
            </a:r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– </a:t>
            </a:r>
            <a:b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фотополимерная </a:t>
            </a: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смола</a:t>
            </a:r>
            <a:endParaRPr lang="ru-RU" altLang="ru-RU" sz="2400" dirty="0">
              <a:solidFill>
                <a:srgbClr val="000000"/>
              </a:solidFill>
              <a:latin typeface="Times New Roman" panose="02020603050405020304" pitchFamily="18" charset="0"/>
              <a:sym typeface="Open Sans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4E49169D-2618-4181-9D9C-EA06CC1C58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12" t="15523" r="2138"/>
          <a:stretch/>
        </p:blipFill>
        <p:spPr>
          <a:xfrm rot="5400000">
            <a:off x="131874" y="2177250"/>
            <a:ext cx="5186332" cy="3190427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4" name="Прямоугольник 23">
            <a:extLst>
              <a:ext uri="{FF2B5EF4-FFF2-40B4-BE49-F238E27FC236}">
                <a16:creationId xmlns="" xmlns:a16="http://schemas.microsoft.com/office/drawing/2014/main" id="{291EFF62-8ED6-48C9-9FF8-369B30D3AD0F}"/>
              </a:ext>
            </a:extLst>
          </p:cNvPr>
          <p:cNvSpPr/>
          <p:nvPr/>
        </p:nvSpPr>
        <p:spPr>
          <a:xfrm>
            <a:off x="1106427" y="6277892"/>
            <a:ext cx="2075728" cy="289552"/>
          </a:xfrm>
          <a:prstGeom prst="rect">
            <a:avLst/>
          </a:prstGeom>
          <a:solidFill>
            <a:srgbClr val="F8F3E4"/>
          </a:solidFill>
          <a:ln>
            <a:noFill/>
          </a:ln>
          <a:effectLst>
            <a:outerShdw blurRad="38100" dist="38100" dir="3000000" sx="96000" sy="96000" algn="ctr" rotWithShape="0">
              <a:srgbClr val="000000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52C2ACBB-29EB-4DDB-8E92-28750A1F24D5}"/>
              </a:ext>
            </a:extLst>
          </p:cNvPr>
          <p:cNvSpPr txBox="1"/>
          <p:nvPr/>
        </p:nvSpPr>
        <p:spPr>
          <a:xfrm>
            <a:off x="1430945" y="6246708"/>
            <a:ext cx="1553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Вид спереди</a:t>
            </a:r>
          </a:p>
        </p:txBody>
      </p:sp>
      <p:sp>
        <p:nvSpPr>
          <p:cNvPr id="16" name="Номер слайда 1">
            <a:extLst>
              <a:ext uri="{FF2B5EF4-FFF2-40B4-BE49-F238E27FC236}">
                <a16:creationId xmlns:a16="http://schemas.microsoft.com/office/drawing/2014/main" xmlns="" id="{A3C76C81-429A-44A7-90BB-0334ABE89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7268" y="6524097"/>
            <a:ext cx="767166" cy="271910"/>
          </a:xfrm>
        </p:spPr>
        <p:txBody>
          <a:bodyPr/>
          <a:lstStyle/>
          <a:p>
            <a:pPr>
              <a:defRPr/>
            </a:pPr>
            <a:r>
              <a:rPr lang="ru-RU" sz="1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8</a:t>
            </a:r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4962952" y="2803419"/>
            <a:ext cx="7071482" cy="1501250"/>
          </a:xfrm>
          <a:prstGeom prst="roundRect">
            <a:avLst/>
          </a:prstGeom>
          <a:solidFill>
            <a:srgbClr val="F8F3E4"/>
          </a:solidFill>
          <a:ln w="28575">
            <a:solidFill>
              <a:srgbClr val="A88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7" tIns="45714" rIns="91427" bIns="45714" anchor="ctr"/>
          <a:lstStyle>
            <a:lvl1pPr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Постамент с </a:t>
            </a: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указанием месторасположения </a:t>
            </a:r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памятника – размеры 7х7х1мм</a:t>
            </a:r>
            <a:endParaRPr lang="ru-RU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ctr" eaLnBrk="1" hangingPunct="1"/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Материал изготовления изделия – </a:t>
            </a:r>
            <a:r>
              <a:rPr lang="ru-RU" sz="24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полилактид</a:t>
            </a: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; </a:t>
            </a:r>
          </a:p>
          <a:p>
            <a:pPr algn="ctr" eaLnBrk="1" hangingPunct="1"/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информационная табличка </a:t>
            </a:r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– алюминий</a:t>
            </a:r>
            <a:endParaRPr lang="ru-RU" altLang="ru-RU" sz="2400" dirty="0">
              <a:solidFill>
                <a:srgbClr val="000000"/>
              </a:solidFill>
              <a:latin typeface="Times New Roman" panose="02020603050405020304" pitchFamily="18" charset="0"/>
              <a:sym typeface="Open Sans" charset="0"/>
            </a:endParaRPr>
          </a:p>
        </p:txBody>
      </p:sp>
      <p:sp>
        <p:nvSpPr>
          <p:cNvPr id="19" name="Скругленный прямоугольник 18"/>
          <p:cNvSpPr/>
          <p:nvPr/>
        </p:nvSpPr>
        <p:spPr>
          <a:xfrm>
            <a:off x="4962952" y="4428111"/>
            <a:ext cx="7071482" cy="1720312"/>
          </a:xfrm>
          <a:prstGeom prst="roundRect">
            <a:avLst/>
          </a:prstGeom>
          <a:solidFill>
            <a:srgbClr val="F8F3E4"/>
          </a:solidFill>
          <a:ln w="28575">
            <a:solidFill>
              <a:srgbClr val="A88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7" tIns="45714" rIns="91427" bIns="45714" anchor="ctr"/>
          <a:lstStyle>
            <a:lvl1pPr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Транспортировочный короб </a:t>
            </a: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- размеры </a:t>
            </a:r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/>
            </a:r>
            <a:b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190х80х80мм</a:t>
            </a:r>
          </a:p>
          <a:p>
            <a:pPr algn="ctr" eaLnBrk="1" hangingPunct="1"/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Материал </a:t>
            </a: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изготовления изделия – </a:t>
            </a:r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/>
            </a:r>
            <a:b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</a:br>
            <a:r>
              <a:rPr lang="ru-RU" sz="24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прозрачный </a:t>
            </a:r>
            <a:r>
              <a:rPr lang="ru-RU" sz="2400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полилактид</a:t>
            </a:r>
            <a:endParaRPr lang="ru-RU" altLang="ru-RU" sz="2400" dirty="0">
              <a:solidFill>
                <a:srgbClr val="000000"/>
              </a:solidFill>
              <a:latin typeface="Times New Roman" panose="02020603050405020304" pitchFamily="18" charset="0"/>
              <a:sym typeface="Open Sans" charset="0"/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4962952" y="6246708"/>
            <a:ext cx="7071482" cy="450242"/>
          </a:xfrm>
          <a:prstGeom prst="roundRect">
            <a:avLst/>
          </a:prstGeom>
          <a:solidFill>
            <a:srgbClr val="F8F3E4"/>
          </a:solidFill>
          <a:ln w="28575">
            <a:solidFill>
              <a:srgbClr val="A88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7" tIns="45714" rIns="91427" bIns="45714" anchor="ctr"/>
          <a:lstStyle>
            <a:lvl1pPr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ru-RU" altLang="ru-RU" sz="2400" dirty="0" smtClean="0">
                <a:solidFill>
                  <a:srgbClr val="000000"/>
                </a:solidFill>
                <a:latin typeface="Times New Roman" panose="02020603050405020304" pitchFamily="18" charset="0"/>
                <a:sym typeface="Open Sans" charset="0"/>
              </a:rPr>
              <a:t>Стоимость </a:t>
            </a:r>
            <a:r>
              <a:rPr lang="ru-RU" altLang="ru-RU" sz="2400" smtClean="0">
                <a:solidFill>
                  <a:srgbClr val="000000"/>
                </a:solidFill>
                <a:latin typeface="Times New Roman" panose="02020603050405020304" pitchFamily="18" charset="0"/>
                <a:sym typeface="Open Sans" charset="0"/>
              </a:rPr>
              <a:t>изготовления 4,0 </a:t>
            </a:r>
            <a:r>
              <a:rPr lang="ru-RU" altLang="ru-RU" sz="2400" dirty="0" smtClean="0">
                <a:solidFill>
                  <a:srgbClr val="000000"/>
                </a:solidFill>
                <a:latin typeface="Times New Roman" panose="02020603050405020304" pitchFamily="18" charset="0"/>
                <a:sym typeface="Open Sans" charset="0"/>
              </a:rPr>
              <a:t>тыс. </a:t>
            </a:r>
            <a:r>
              <a:rPr lang="ru-RU" altLang="ru-RU" sz="2400" dirty="0" err="1" smtClean="0">
                <a:solidFill>
                  <a:srgbClr val="000000"/>
                </a:solidFill>
                <a:latin typeface="Times New Roman" panose="02020603050405020304" pitchFamily="18" charset="0"/>
                <a:sym typeface="Open Sans" charset="0"/>
              </a:rPr>
              <a:t>руб</a:t>
            </a:r>
            <a:endParaRPr lang="ru-RU" altLang="ru-RU" sz="2400" dirty="0">
              <a:solidFill>
                <a:srgbClr val="000000"/>
              </a:solidFill>
              <a:latin typeface="Times New Roman" panose="02020603050405020304" pitchFamily="18" charset="0"/>
              <a:sym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31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Microsoft Office PowerPoint</Application>
  <PresentationFormat>Произвольный</PresentationFormat>
  <Paragraphs>11</Paragraphs>
  <Slides>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2" baseType="lpstr">
      <vt:lpstr>Тема Office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КДМ ТО</dc:creator>
  <cp:lastModifiedBy>Пикалёв Сергей Иванович</cp:lastModifiedBy>
  <cp:revision>3</cp:revision>
  <dcterms:created xsi:type="dcterms:W3CDTF">2020-11-12T12:42:21Z</dcterms:created>
  <dcterms:modified xsi:type="dcterms:W3CDTF">2020-11-13T17:40:30Z</dcterms:modified>
</cp:coreProperties>
</file>

<file path=docProps/thumbnail.jpeg>
</file>